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Flatory HC Condensed" charset="1" panose="00000000000000000000"/>
      <p:regular r:id="rId16"/>
    </p:embeddedFont>
    <p:embeddedFont>
      <p:font typeface="Great Vibes" charset="1" panose="02000507080000020002"/>
      <p:regular r:id="rId17"/>
    </p:embeddedFont>
    <p:embeddedFont>
      <p:font typeface="Canva Sans" charset="1" panose="020B0503030501040103"/>
      <p:regular r:id="rId21"/>
    </p:embeddedFont>
    <p:embeddedFont>
      <p:font typeface="Canva Sans Bold" charset="1" panose="020B0803030501040103"/>
      <p:regular r:id="rId25"/>
    </p:embeddedFont>
    <p:embeddedFont>
      <p:font typeface="Canva Sans Italics" charset="1" panose="020B0503030501040103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notesMasters/notesMaster1.xml" Type="http://schemas.openxmlformats.org/officeDocument/2006/relationships/notesMaster"/><Relationship Id="rId19" Target="theme/theme2.xml" Type="http://schemas.openxmlformats.org/officeDocument/2006/relationships/theme"/><Relationship Id="rId2" Target="presProps.xml" Type="http://schemas.openxmlformats.org/officeDocument/2006/relationships/presProps"/><Relationship Id="rId20" Target="notesSlides/notesSlide1.xml" Type="http://schemas.openxmlformats.org/officeDocument/2006/relationships/notesSlide"/><Relationship Id="rId21" Target="fonts/font21.fntdata" Type="http://schemas.openxmlformats.org/officeDocument/2006/relationships/font"/><Relationship Id="rId22" Target="notesSlides/notesSlide2.xml" Type="http://schemas.openxmlformats.org/officeDocument/2006/relationships/notesSlide"/><Relationship Id="rId23" Target="notesSlides/notesSlide3.xml" Type="http://schemas.openxmlformats.org/officeDocument/2006/relationships/notesSlide"/><Relationship Id="rId24" Target="notesSlides/notesSlide4.xml" Type="http://schemas.openxmlformats.org/officeDocument/2006/relationships/notes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notesSlides/notesSlide5.xml" Type="http://schemas.openxmlformats.org/officeDocument/2006/relationships/notesSlide"/><Relationship Id="rId28" Target="notesSlides/notesSlide6.xml" Type="http://schemas.openxmlformats.org/officeDocument/2006/relationships/notesSlide"/><Relationship Id="rId29" Target="notesSlides/notesSlide7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8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Do you confess Jesus Christ</a:t>
            </a:r>
          </a:p>
          <a:p>
            <a:r>
              <a:rPr lang="en-US"/>
              <a:t>as your Lord and Saviour?</a:t>
            </a:r>
          </a:p>
          <a:p>
            <a:r>
              <a:rPr lang="en-US"/>
              <a:t/>
            </a:r>
          </a:p>
          <a:p>
            <a:r>
              <a:rPr lang="en-US"/>
              <a:t>We do. He has redeemed us and called us by name.</a:t>
            </a:r>
          </a:p>
          <a:p>
            <a:r>
              <a:rPr lang="en-US"/>
              <a:t/>
            </a:r>
          </a:p>
          <a:p>
            <a:r>
              <a:rPr lang="en-US"/>
              <a:t>Do you turn from sin, renounce evil</a:t>
            </a:r>
          </a:p>
          <a:p>
            <a:r>
              <a:rPr lang="en-US"/>
              <a:t>and intend to follow Christ?</a:t>
            </a:r>
          </a:p>
          <a:p>
            <a:r>
              <a:rPr lang="en-US"/>
              <a:t/>
            </a:r>
          </a:p>
          <a:p>
            <a:r>
              <a:rPr lang="en-US"/>
              <a:t>We do. Christ is our way.</a:t>
            </a:r>
          </a:p>
          <a:p>
            <a:r>
              <a:rPr lang="en-US"/>
              <a:t>With the Spirit’s help,</a:t>
            </a:r>
          </a:p>
          <a:p>
            <a:r>
              <a:rPr lang="en-US"/>
              <a:t>we will live lives obeying and following this Jesus</a:t>
            </a:r>
          </a:p>
          <a:p>
            <a:r>
              <a:rPr lang="en-US"/>
              <a:t>in the church and in the world.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As we follow the Way of Christ,</a:t>
            </a:r>
          </a:p>
          <a:p>
            <a:r>
              <a:rPr lang="en-US"/>
              <a:t>we affirm the presence of God among us,</a:t>
            </a:r>
          </a:p>
          <a:p>
            <a:r>
              <a:rPr lang="en-US"/>
              <a:t>Father, Son and Holy Spirit.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worship.</a:t>
            </a:r>
          </a:p>
          <a:p>
            <a:r>
              <a:rPr lang="en-US"/>
              <a:t>Jesus said, where two are three are gathered in my name,</a:t>
            </a:r>
          </a:p>
          <a:p>
            <a:r>
              <a:rPr lang="en-US"/>
              <a:t>I am there among them.</a:t>
            </a:r>
          </a:p>
          <a:p>
            <a:r>
              <a:rPr lang="en-US"/>
              <a:t>Jesus,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prayer.</a:t>
            </a:r>
          </a:p>
          <a:p>
            <a:r>
              <a:rPr lang="en-US"/>
              <a:t>Jesus said, abide in me, and I will abide in you.</a:t>
            </a:r>
          </a:p>
          <a:p>
            <a:r>
              <a:rPr lang="en-US"/>
              <a:t>Jesus,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the scriptures.</a:t>
            </a:r>
          </a:p>
          <a:p>
            <a:r>
              <a:rPr lang="en-US"/>
              <a:t>Jesus met his disciples on the road</a:t>
            </a:r>
          </a:p>
          <a:p>
            <a:r>
              <a:rPr lang="en-US"/>
              <a:t>and opened the scriptures to them.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fellowship and the breaking of bread.</a:t>
            </a:r>
          </a:p>
          <a:p>
            <a:r>
              <a:rPr lang="en-US"/>
              <a:t>Jesus said, do this in remembrance of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service.</a:t>
            </a:r>
          </a:p>
          <a:p>
            <a:r>
              <a:rPr lang="en-US"/>
              <a:t>Jesus said, as you do it for the least of these, you do it for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witnessing to truth and justice.</a:t>
            </a:r>
          </a:p>
          <a:p>
            <a:r>
              <a:rPr lang="en-US"/>
              <a:t>Jesus said, seek first the kingdom of God and his righteousness.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a life of sacrificial love.</a:t>
            </a:r>
          </a:p>
          <a:p>
            <a:r>
              <a:rPr lang="en-US"/>
              <a:t>Jesus said, to be my disciple you must deny yourself,</a:t>
            </a:r>
          </a:p>
          <a:p>
            <a:r>
              <a:rPr lang="en-US"/>
              <a:t>take up your cross and follow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a community open to all.</a:t>
            </a:r>
          </a:p>
          <a:p>
            <a:r>
              <a:rPr lang="en-US"/>
              <a:t>Jesus said, love your neighbour as yourself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the good news.</a:t>
            </a:r>
          </a:p>
          <a:p>
            <a:r>
              <a:rPr lang="en-US"/>
              <a:t>Jesus said go and make disciples of all nations.</a:t>
            </a:r>
          </a:p>
          <a:p>
            <a:r>
              <a:rPr lang="en-US"/>
              <a:t>Jesus you are the Way: guide us on our journey.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As we follow the Way of Christ,</a:t>
            </a:r>
          </a:p>
          <a:p>
            <a:r>
              <a:rPr lang="en-US"/>
              <a:t>we affirm the presence of God among us,</a:t>
            </a:r>
          </a:p>
          <a:p>
            <a:r>
              <a:rPr lang="en-US"/>
              <a:t>Father, Son and Holy Spirit.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worship.</a:t>
            </a:r>
          </a:p>
          <a:p>
            <a:r>
              <a:rPr lang="en-US"/>
              <a:t>Jesus said, where two are three are gathered in my name,</a:t>
            </a:r>
          </a:p>
          <a:p>
            <a:r>
              <a:rPr lang="en-US"/>
              <a:t>I am there among them.</a:t>
            </a:r>
          </a:p>
          <a:p>
            <a:r>
              <a:rPr lang="en-US"/>
              <a:t>Jesus,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prayer.</a:t>
            </a:r>
          </a:p>
          <a:p>
            <a:r>
              <a:rPr lang="en-US"/>
              <a:t>Jesus said, abide in me, and I will abide in you.</a:t>
            </a:r>
          </a:p>
          <a:p>
            <a:r>
              <a:rPr lang="en-US"/>
              <a:t>Jesus,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the scriptures.</a:t>
            </a:r>
          </a:p>
          <a:p>
            <a:r>
              <a:rPr lang="en-US"/>
              <a:t>Jesus met his disciples on the road</a:t>
            </a:r>
          </a:p>
          <a:p>
            <a:r>
              <a:rPr lang="en-US"/>
              <a:t>and opened the scriptures to them.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fellowship and the breaking of bread.</a:t>
            </a:r>
          </a:p>
          <a:p>
            <a:r>
              <a:rPr lang="en-US"/>
              <a:t>Jesus said, do this in remembrance of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service.</a:t>
            </a:r>
          </a:p>
          <a:p>
            <a:r>
              <a:rPr lang="en-US"/>
              <a:t>Jesus said, as you do it for the least of these, you do it for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witnessing to truth and justice.</a:t>
            </a:r>
          </a:p>
          <a:p>
            <a:r>
              <a:rPr lang="en-US"/>
              <a:t>Jesus said, seek first the kingdom of God and his righteousness.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a life of sacrificial love.</a:t>
            </a:r>
          </a:p>
          <a:p>
            <a:r>
              <a:rPr lang="en-US"/>
              <a:t>Jesus said, to be my disciple you must deny yourself,</a:t>
            </a:r>
          </a:p>
          <a:p>
            <a:r>
              <a:rPr lang="en-US"/>
              <a:t>take up your cross and follow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a community open to all.</a:t>
            </a:r>
          </a:p>
          <a:p>
            <a:r>
              <a:rPr lang="en-US"/>
              <a:t>Jesus said, love your neighbour as yourself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the good news.</a:t>
            </a:r>
          </a:p>
          <a:p>
            <a:r>
              <a:rPr lang="en-US"/>
              <a:t>Jesus said go and make disciples of all nations.</a:t>
            </a:r>
          </a:p>
          <a:p>
            <a:r>
              <a:rPr lang="en-US"/>
              <a:t>Jesus you are the Way: guide us on our journey.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As we follow the Way of Christ,</a:t>
            </a:r>
          </a:p>
          <a:p>
            <a:r>
              <a:rPr lang="en-US"/>
              <a:t>we affirm the presence of God among us,</a:t>
            </a:r>
          </a:p>
          <a:p>
            <a:r>
              <a:rPr lang="en-US"/>
              <a:t>Father, Son and Holy Spirit.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worship.</a:t>
            </a:r>
          </a:p>
          <a:p>
            <a:r>
              <a:rPr lang="en-US"/>
              <a:t>Jesus said, where two are three are gathered in my name,</a:t>
            </a:r>
          </a:p>
          <a:p>
            <a:r>
              <a:rPr lang="en-US"/>
              <a:t>I am there among them.</a:t>
            </a:r>
          </a:p>
          <a:p>
            <a:r>
              <a:rPr lang="en-US"/>
              <a:t>Jesus,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prayer.</a:t>
            </a:r>
          </a:p>
          <a:p>
            <a:r>
              <a:rPr lang="en-US"/>
              <a:t>Jesus said, abide in me, and I will abide in you.</a:t>
            </a:r>
          </a:p>
          <a:p>
            <a:r>
              <a:rPr lang="en-US"/>
              <a:t>Jesus,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the scriptures.</a:t>
            </a:r>
          </a:p>
          <a:p>
            <a:r>
              <a:rPr lang="en-US"/>
              <a:t>Jesus met his disciples on the road</a:t>
            </a:r>
          </a:p>
          <a:p>
            <a:r>
              <a:rPr lang="en-US"/>
              <a:t>and opened the scriptures to them.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fellowship and the breaking of bread.</a:t>
            </a:r>
          </a:p>
          <a:p>
            <a:r>
              <a:rPr lang="en-US"/>
              <a:t>Jesus said, do this in remembrance of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service.</a:t>
            </a:r>
          </a:p>
          <a:p>
            <a:r>
              <a:rPr lang="en-US"/>
              <a:t>Jesus said, as you do it for the least of these, you do it for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witnessing to truth and justice.</a:t>
            </a:r>
          </a:p>
          <a:p>
            <a:r>
              <a:rPr lang="en-US"/>
              <a:t>Jesus said, seek first the kingdom of God and his righteousness.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a life of sacrificial love.</a:t>
            </a:r>
          </a:p>
          <a:p>
            <a:r>
              <a:rPr lang="en-US"/>
              <a:t>Jesus said, to be my disciple you must deny yourself,</a:t>
            </a:r>
          </a:p>
          <a:p>
            <a:r>
              <a:rPr lang="en-US"/>
              <a:t>take up your cross and follow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a community open to all.</a:t>
            </a:r>
          </a:p>
          <a:p>
            <a:r>
              <a:rPr lang="en-US"/>
              <a:t>Jesus said, love your neighbour as yourself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the good news.</a:t>
            </a:r>
          </a:p>
          <a:p>
            <a:r>
              <a:rPr lang="en-US"/>
              <a:t>Jesus said go and make disciples of all nations.</a:t>
            </a:r>
          </a:p>
          <a:p>
            <a:r>
              <a:rPr lang="en-US"/>
              <a:t>Jesus you are the Way: guide us on our journey.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</a:p>
          <a:p>
            <a:r>
              <a:rPr lang="en-US"/>
              <a:t>God calls us to share in prayer.</a:t>
            </a:r>
          </a:p>
          <a:p>
            <a:r>
              <a:rPr lang="en-US"/>
              <a:t>Jesus said, abide in me, and I will abide in you.</a:t>
            </a:r>
          </a:p>
          <a:p>
            <a:r>
              <a:rPr lang="en-US"/>
              <a:t>Jesus,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the scriptures.</a:t>
            </a:r>
          </a:p>
          <a:p>
            <a:r>
              <a:rPr lang="en-US"/>
              <a:t>Jesus met his disciples on the road</a:t>
            </a:r>
          </a:p>
          <a:p>
            <a:r>
              <a:rPr lang="en-US"/>
              <a:t>and opened the scriptures to them.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fellowship and the breaking of bread.</a:t>
            </a:r>
          </a:p>
          <a:p>
            <a:r>
              <a:rPr lang="en-US"/>
              <a:t>Jesus said, do this in remembrance of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service.</a:t>
            </a:r>
          </a:p>
          <a:p>
            <a:r>
              <a:rPr lang="en-US"/>
              <a:t>Jesus said, as you do it for the least of these, you do it for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witnessing to truth and justice.</a:t>
            </a:r>
          </a:p>
          <a:p>
            <a:r>
              <a:rPr lang="en-US"/>
              <a:t>Jesus said, seek first the kingdom of God and his righteousness.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a life of sacrificial love.</a:t>
            </a:r>
          </a:p>
          <a:p>
            <a:r>
              <a:rPr lang="en-US"/>
              <a:t>Jesus said, to be my disciple you must deny yourself,</a:t>
            </a:r>
          </a:p>
          <a:p>
            <a:r>
              <a:rPr lang="en-US"/>
              <a:t>take up your cross and follow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a community open to all.</a:t>
            </a:r>
          </a:p>
          <a:p>
            <a:r>
              <a:rPr lang="en-US"/>
              <a:t>Jesus said, love your neighbour as yourself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the good news.</a:t>
            </a:r>
          </a:p>
          <a:p>
            <a:r>
              <a:rPr lang="en-US"/>
              <a:t>Jesus said go and make disciples of all nations.</a:t>
            </a:r>
          </a:p>
          <a:p>
            <a:r>
              <a:rPr lang="en-US"/>
              <a:t>Jesus you are the Way: guide us on our journey.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</a:p>
          <a:p>
            <a:r>
              <a:rPr lang="en-US"/>
              <a:t>God calls us to share in fellowship and the breaking of bread.</a:t>
            </a:r>
          </a:p>
          <a:p>
            <a:r>
              <a:rPr lang="en-US"/>
              <a:t>Jesus said, do this in remembrance of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service.</a:t>
            </a:r>
          </a:p>
          <a:p>
            <a:r>
              <a:rPr lang="en-US"/>
              <a:t>Jesus said, as you do it for the least of these, you do it for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witnessing to truth and justice.</a:t>
            </a:r>
          </a:p>
          <a:p>
            <a:r>
              <a:rPr lang="en-US"/>
              <a:t>Jesus said, seek first the kingdom of God and his righteousness.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a life of sacrificial love.</a:t>
            </a:r>
          </a:p>
          <a:p>
            <a:r>
              <a:rPr lang="en-US"/>
              <a:t>Jesus said, to be my disciple you must deny yourself,</a:t>
            </a:r>
          </a:p>
          <a:p>
            <a:r>
              <a:rPr lang="en-US"/>
              <a:t>take up your cross and follow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a community open to all.</a:t>
            </a:r>
          </a:p>
          <a:p>
            <a:r>
              <a:rPr lang="en-US"/>
              <a:t>Jesus said, love your neighbour as yourself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the good news.</a:t>
            </a:r>
          </a:p>
          <a:p>
            <a:r>
              <a:rPr lang="en-US"/>
              <a:t>Jesus said go and make disciples of all nations.</a:t>
            </a:r>
          </a:p>
          <a:p>
            <a:r>
              <a:rPr lang="en-US"/>
              <a:t>Jesus you are the Way: guide us on our journey.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God calls us to share in witnessing to truth and justice.</a:t>
            </a:r>
          </a:p>
          <a:p>
            <a:r>
              <a:rPr lang="en-US"/>
              <a:t>Jesus said, seek first the kingdom of God and his righteousness.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a life of sacrificial love.</a:t>
            </a:r>
          </a:p>
          <a:p>
            <a:r>
              <a:rPr lang="en-US"/>
              <a:t>Jesus said, to be my disciple you must deny yourself,</a:t>
            </a:r>
          </a:p>
          <a:p>
            <a:r>
              <a:rPr lang="en-US"/>
              <a:t>take up your cross and follow me.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in a community open to all.</a:t>
            </a:r>
          </a:p>
          <a:p>
            <a:r>
              <a:rPr lang="en-US"/>
              <a:t>Jesus said, love your neighbour as yourself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the good news.</a:t>
            </a:r>
          </a:p>
          <a:p>
            <a:r>
              <a:rPr lang="en-US"/>
              <a:t>Jesus said go and make disciples of all nations.</a:t>
            </a:r>
          </a:p>
          <a:p>
            <a:r>
              <a:rPr lang="en-US"/>
              <a:t>Jesus you are the Way: guide us on our journey.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God calls us to share in a community open to all.</a:t>
            </a:r>
          </a:p>
          <a:p>
            <a:r>
              <a:rPr lang="en-US"/>
              <a:t>Jesus said, love your neighbour as yourself</a:t>
            </a:r>
          </a:p>
          <a:p>
            <a:r>
              <a:rPr lang="en-US"/>
              <a:t>Jesus you are the Way: guide us on our journey.</a:t>
            </a:r>
          </a:p>
          <a:p>
            <a:r>
              <a:rPr lang="en-US"/>
              <a:t/>
            </a:r>
          </a:p>
          <a:p>
            <a:r>
              <a:rPr lang="en-US"/>
              <a:t>God calls us to share the good news.</a:t>
            </a:r>
          </a:p>
          <a:p>
            <a:r>
              <a:rPr lang="en-US"/>
              <a:t>Jesus said go and make disciples of all nations.</a:t>
            </a:r>
          </a:p>
          <a:p>
            <a:r>
              <a:rPr lang="en-US"/>
              <a:t>Jesus you are the Way: guide us on our journey.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https://biblehub.com/hebrew/3605.htm" TargetMode="External" Type="http://schemas.openxmlformats.org/officeDocument/2006/relationships/hyperlink"/><Relationship Id="rId4" Target="https://biblehub.com/hebrew/3117.htm" TargetMode="External" Type="http://schemas.openxmlformats.org/officeDocument/2006/relationships/hyperlink"/><Relationship Id="rId5" Target="https://biblehub.com/hebrew/1288.htm" TargetMode="External" Type="http://schemas.openxmlformats.org/officeDocument/2006/relationships/hyperlink"/><Relationship Id="rId6" Target="https://biblehub.com/hebrew/1984.htm" TargetMode="External" Type="http://schemas.openxmlformats.org/officeDocument/2006/relationships/hyperlink"/><Relationship Id="rId7" Target="https://biblehub.com/hebrew/8034.htm" TargetMode="External" Type="http://schemas.openxmlformats.org/officeDocument/2006/relationships/hyperlink"/><Relationship Id="rId8" Target="https://biblehub.com/hebrew/5769.htm" TargetMode="External" Type="http://schemas.openxmlformats.org/officeDocument/2006/relationships/hyperlink"/><Relationship Id="rId9" Target="https://biblehub.com/hebrew/5703.htm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E1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276031"/>
            <a:ext cx="18288000" cy="13738860"/>
          </a:xfrm>
          <a:custGeom>
            <a:avLst/>
            <a:gdLst/>
            <a:ahLst/>
            <a:cxnLst/>
            <a:rect r="r" b="b" t="t" l="l"/>
            <a:pathLst>
              <a:path h="13738860" w="18288000">
                <a:moveTo>
                  <a:pt x="0" y="0"/>
                </a:moveTo>
                <a:lnTo>
                  <a:pt x="18288000" y="0"/>
                </a:lnTo>
                <a:lnTo>
                  <a:pt x="18288000" y="13738860"/>
                </a:lnTo>
                <a:lnTo>
                  <a:pt x="0" y="13738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4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15741" y="2216684"/>
            <a:ext cx="13912568" cy="1905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06"/>
              </a:lnSpc>
              <a:spcBef>
                <a:spcPct val="0"/>
              </a:spcBef>
            </a:pPr>
            <a:r>
              <a:rPr lang="en-US" sz="11147">
                <a:solidFill>
                  <a:srgbClr val="40A779"/>
                </a:solidFill>
                <a:latin typeface="Flatory HC Condensed"/>
                <a:ea typeface="Flatory HC Condensed"/>
                <a:cs typeface="Flatory HC Condensed"/>
                <a:sym typeface="Flatory HC Condensed"/>
              </a:rPr>
              <a:t>Dwelling in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8133" y="2335502"/>
            <a:ext cx="16485405" cy="5515740"/>
            <a:chOff x="0" y="0"/>
            <a:chExt cx="21980540" cy="735432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621351" y="971550"/>
              <a:ext cx="21359189" cy="4629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938"/>
                </a:lnSpc>
              </a:pPr>
              <a:r>
                <a:rPr lang="en-US" sz="27636">
                  <a:solidFill>
                    <a:srgbClr val="FFFFFF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The    salms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724474"/>
              <a:ext cx="21359189" cy="4629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938"/>
                </a:lnSpc>
              </a:pPr>
              <a:r>
                <a:rPr lang="en-US" sz="27636">
                  <a:solidFill>
                    <a:srgbClr val="FFFFFF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P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E1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276031"/>
            <a:ext cx="18288000" cy="13738860"/>
          </a:xfrm>
          <a:custGeom>
            <a:avLst/>
            <a:gdLst/>
            <a:ahLst/>
            <a:cxnLst/>
            <a:rect r="r" b="b" t="t" l="l"/>
            <a:pathLst>
              <a:path h="13738860" w="18288000">
                <a:moveTo>
                  <a:pt x="0" y="0"/>
                </a:moveTo>
                <a:lnTo>
                  <a:pt x="18288000" y="0"/>
                </a:lnTo>
                <a:lnTo>
                  <a:pt x="18288000" y="13738860"/>
                </a:lnTo>
                <a:lnTo>
                  <a:pt x="0" y="13738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4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15741" y="2216684"/>
            <a:ext cx="13912568" cy="1905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06"/>
              </a:lnSpc>
              <a:spcBef>
                <a:spcPct val="0"/>
              </a:spcBef>
            </a:pPr>
            <a:r>
              <a:rPr lang="en-US" sz="11147">
                <a:solidFill>
                  <a:srgbClr val="40A779"/>
                </a:solidFill>
                <a:latin typeface="Flatory HC Condensed"/>
                <a:ea typeface="Flatory HC Condensed"/>
                <a:cs typeface="Flatory HC Condensed"/>
                <a:sym typeface="Flatory HC Condensed"/>
              </a:rPr>
              <a:t>Dwelling in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8133" y="2335502"/>
            <a:ext cx="16485405" cy="5515740"/>
            <a:chOff x="0" y="0"/>
            <a:chExt cx="21980540" cy="735432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621351" y="971550"/>
              <a:ext cx="21359189" cy="4629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938"/>
                </a:lnSpc>
              </a:pPr>
              <a:r>
                <a:rPr lang="en-US" sz="27636">
                  <a:solidFill>
                    <a:srgbClr val="FFFFFF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The    salms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724474"/>
              <a:ext cx="21359189" cy="4629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938"/>
                </a:lnSpc>
              </a:pPr>
              <a:r>
                <a:rPr lang="en-US" sz="27636">
                  <a:solidFill>
                    <a:srgbClr val="FFFFFF"/>
                  </a:solidFill>
                  <a:latin typeface="Great Vibes"/>
                  <a:ea typeface="Great Vibes"/>
                  <a:cs typeface="Great Vibes"/>
                  <a:sym typeface="Great Vibes"/>
                </a:rPr>
                <a:t>P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113915"/>
            <a:ext cx="16230600" cy="693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16"/>
              </a:lnSpc>
            </a:pPr>
            <a:r>
              <a:rPr lang="he-IL" sz="1679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אֶשֶׁר</a:t>
            </a:r>
          </a:p>
          <a:p>
            <a:pPr algn="ctr">
              <a:lnSpc>
                <a:spcPts val="23516"/>
              </a:lnSpc>
            </a:pPr>
            <a:r>
              <a:rPr lang="en-US" sz="16797">
                <a:solidFill>
                  <a:srgbClr val="FFFFFF"/>
                </a:solidFill>
                <a:latin typeface="Flatory HC Condensed"/>
                <a:ea typeface="Flatory HC Condensed"/>
                <a:cs typeface="Flatory HC Condensed"/>
                <a:sym typeface="Flatory HC Condensed"/>
              </a:rPr>
              <a:t>Blessed</a:t>
            </a:r>
          </a:p>
          <a:p>
            <a:pPr algn="ctr"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680652"/>
            <a:ext cx="16230600" cy="194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958"/>
              </a:lnSpc>
            </a:pPr>
            <a:r>
              <a:rPr lang="en-US" sz="11399">
                <a:solidFill>
                  <a:srgbClr val="FFFFFF"/>
                </a:solidFill>
                <a:latin typeface="Flatory HC Condensed"/>
                <a:ea typeface="Flatory HC Condensed"/>
                <a:cs typeface="Flatory HC Condensed"/>
                <a:sym typeface="Flatory HC Condensed"/>
              </a:rPr>
              <a:t>A Psalm a day Monday- Friday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95350"/>
            <a:ext cx="16230600" cy="119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Flatory HC Condensed"/>
                <a:ea typeface="Flatory HC Condensed"/>
                <a:cs typeface="Flatory HC Condensed"/>
                <a:sym typeface="Flatory HC Condensed"/>
              </a:rPr>
              <a:t>What do people say?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374098"/>
            <a:ext cx="16230600" cy="77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Whole of human life - Athenasius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128570"/>
            <a:ext cx="16230600" cy="239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It is God's word and, with a few exceptions, the prayer of men as well."</a:t>
            </a:r>
          </a:p>
          <a:p>
            <a:pPr algn="r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Bonfoeffer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7406440"/>
            <a:ext cx="16230600" cy="1588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...</a:t>
            </a:r>
            <a:r>
              <a:rPr lang="en-US" sz="4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asking of God no gift more urgently than His presence. C.S. Lewis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04875"/>
            <a:ext cx="16230600" cy="1094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Flatory HC Condensed"/>
                <a:ea typeface="Flatory HC Condensed"/>
                <a:cs typeface="Flatory HC Condensed"/>
                <a:sym typeface="Flatory HC Condensed"/>
              </a:rPr>
              <a:t>What is it?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-2234906" y="4815841"/>
            <a:ext cx="15973930" cy="4442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true" sz="3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Psalm 145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i="true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A psalm of praise. Of David.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 I will exalt you, my God the King;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I will praise your name for ever and ever.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 Every day I will praise you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and extol your name for ever and ever.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14992" y="2589699"/>
            <a:ext cx="13866746" cy="161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63"/>
              </a:lnSpc>
              <a:spcBef>
                <a:spcPct val="0"/>
              </a:spcBef>
            </a:pPr>
            <a:r>
              <a:rPr lang="he-IL" sz="468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תְּהִלָּ֗ה לְדָ֫וִ֥ד אֲרוֹמִמְךָ֣ אֱלוֹהַ֣י הַמֶּ֑לֶךְ וַאֲבָרֲכָ֥ה שִׁ֝מְךָ֗ לְעוֹלָ֥ם וָעֶֽד׃</a:t>
            </a:r>
          </a:p>
          <a:p>
            <a:pPr algn="ctr">
              <a:lnSpc>
                <a:spcPts val="6563"/>
              </a:lnSpc>
              <a:spcBef>
                <a:spcPct val="0"/>
              </a:spcBef>
            </a:pPr>
            <a:r>
              <a:rPr lang="he-IL" sz="4688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3" tooltip="https://biblehub.com/hebrew/3605.htm"/>
                <a:rtl val="true"/>
              </a:rPr>
              <a:t>בְּכָל־</a:t>
            </a:r>
            <a:r>
              <a:rPr lang="ar-EG" sz="468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he-IL" sz="4688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4" tooltip="https://biblehub.com/hebrew/3117.htm"/>
                <a:rtl val="true"/>
              </a:rPr>
              <a:t>י֥וֹם</a:t>
            </a:r>
            <a:r>
              <a:rPr lang="ar-EG" sz="468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he-IL" sz="4688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5" tooltip="https://biblehub.com/hebrew/1288.htm"/>
                <a:rtl val="true"/>
              </a:rPr>
              <a:t>אֲבָרֲכֶ֑ךָּ</a:t>
            </a:r>
            <a:r>
              <a:rPr lang="ar-EG" sz="468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he-IL" sz="4688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6" tooltip="https://biblehub.com/hebrew/1984.htm"/>
                <a:rtl val="true"/>
              </a:rPr>
              <a:t>וַאֲהַלְלָ֥ה</a:t>
            </a:r>
            <a:r>
              <a:rPr lang="ar-EG" sz="468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he-IL" sz="4688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biblehub.com/hebrew/8034.htm"/>
                <a:rtl val="true"/>
              </a:rPr>
              <a:t>שִׁ֝מְךָ֗</a:t>
            </a:r>
            <a:r>
              <a:rPr lang="ar-EG" sz="468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he-IL" sz="4688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8" tooltip="https://biblehub.com/hebrew/5769.htm"/>
                <a:rtl val="true"/>
              </a:rPr>
              <a:t>לְעוֹלָ֥ם</a:t>
            </a:r>
            <a:r>
              <a:rPr lang="ar-EG" sz="468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rtl val="true"/>
              </a:rPr>
              <a:t> </a:t>
            </a:r>
            <a:r>
              <a:rPr lang="he-IL" sz="4688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9" tooltip="https://biblehub.com/hebrew/5703.htm"/>
                <a:rtl val="true"/>
              </a:rPr>
              <a:t>וָעֶֽד׃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382962"/>
            <a:ext cx="16230600" cy="3406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is comprehensive </a:t>
            </a:r>
          </a:p>
          <a:p>
            <a:pPr algn="ctr">
              <a:lnSpc>
                <a:spcPts val="9099"/>
              </a:lnSpc>
            </a:pPr>
            <a:r>
              <a:rPr lang="en-US" sz="64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and </a:t>
            </a:r>
          </a:p>
          <a:p>
            <a:pPr algn="ctr">
              <a:lnSpc>
                <a:spcPts val="9099"/>
              </a:lnSpc>
            </a:pPr>
            <a:r>
              <a:rPr lang="en-US" sz="64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complete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68696" y="2268196"/>
            <a:ext cx="5750608" cy="5750608"/>
          </a:xfrm>
          <a:custGeom>
            <a:avLst/>
            <a:gdLst/>
            <a:ahLst/>
            <a:cxnLst/>
            <a:rect r="r" b="b" t="t" l="l"/>
            <a:pathLst>
              <a:path h="5750608" w="5750608">
                <a:moveTo>
                  <a:pt x="0" y="0"/>
                </a:moveTo>
                <a:lnTo>
                  <a:pt x="5750608" y="0"/>
                </a:lnTo>
                <a:lnTo>
                  <a:pt x="5750608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33450"/>
            <a:ext cx="1623060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Disorientation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371205"/>
            <a:ext cx="1623060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Reorientation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18863" y="2888491"/>
            <a:ext cx="7450274" cy="6369809"/>
          </a:xfrm>
          <a:custGeom>
            <a:avLst/>
            <a:gdLst/>
            <a:ahLst/>
            <a:cxnLst/>
            <a:rect r="r" b="b" t="t" l="l"/>
            <a:pathLst>
              <a:path h="6369809" w="7450274">
                <a:moveTo>
                  <a:pt x="0" y="0"/>
                </a:moveTo>
                <a:lnTo>
                  <a:pt x="7450274" y="0"/>
                </a:lnTo>
                <a:lnTo>
                  <a:pt x="7450274" y="6369809"/>
                </a:lnTo>
                <a:lnTo>
                  <a:pt x="0" y="6369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0767" r="-2341" b="-3280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003300"/>
            <a:ext cx="16230600" cy="126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FFFFFF"/>
                </a:solidFill>
                <a:latin typeface="Flatory HC Condensed"/>
                <a:ea typeface="Flatory HC Condensed"/>
                <a:cs typeface="Flatory HC Condensed"/>
                <a:sym typeface="Flatory HC Condensed"/>
              </a:rPr>
              <a:t>Meditation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880552"/>
            <a:ext cx="16230600" cy="6430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Nurtured and guided </a:t>
            </a:r>
          </a:p>
          <a:p>
            <a:pPr algn="ctr">
              <a:lnSpc>
                <a:spcPts val="7279"/>
              </a:lnSpc>
            </a:pPr>
          </a:p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Offered speech for our circumstances</a:t>
            </a:r>
          </a:p>
          <a:p>
            <a:pPr algn="ctr">
              <a:lnSpc>
                <a:spcPts val="7279"/>
              </a:lnSpc>
            </a:pPr>
          </a:p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Help us to see God </a:t>
            </a:r>
          </a:p>
          <a:p>
            <a:pPr algn="ctr">
              <a:lnSpc>
                <a:spcPts val="7279"/>
              </a:lnSpc>
            </a:pPr>
          </a:p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Songs of Jesus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DAHAD8mkyKc</dc:identifier>
  <dcterms:modified xsi:type="dcterms:W3CDTF">2011-08-01T06:04:30Z</dcterms:modified>
  <cp:revision>1</cp:revision>
  <dc:title>Dwelling in the Psalms 1</dc:title>
</cp:coreProperties>
</file>